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5D0"/>
    <a:srgbClr val="0B0A21"/>
    <a:srgbClr val="EFF2F3"/>
    <a:srgbClr val="64B5CF"/>
    <a:srgbClr val="82B4CE"/>
    <a:srgbClr val="EBF1F4"/>
    <a:srgbClr val="ECF2F5"/>
    <a:srgbClr val="0A0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/>
    <p:restoredTop sz="94710"/>
  </p:normalViewPr>
  <p:slideViewPr>
    <p:cSldViewPr snapToGrid="0">
      <p:cViewPr>
        <p:scale>
          <a:sx n="104" d="100"/>
          <a:sy n="104" d="100"/>
        </p:scale>
        <p:origin x="296" y="2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A3E6-0258-D3B4-0F17-5B312FE3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DF30A-9768-CD9A-0C0F-781CF8DD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86F81-FA1A-71DD-4F72-5D5A8B3F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13D4-50AC-B18B-A6D8-F255F847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A256F-C88E-E1DA-057A-C15F82EC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7B71-E48D-0899-E036-B6AFC339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68866-5A0F-6D48-0CE7-C2F39583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624A-0F13-1CFC-3EE3-CD2F562A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10C8-C67A-9727-2E72-3B0EBD47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014CC-C572-DF10-993C-4D7AA122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109E4-34DB-1571-C2D0-599241127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EFE2C-2E43-E88A-175D-98C2162C8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C07F-DBB6-C671-935A-D4E171DD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3FDA-9E2E-A1F5-8B4C-F39744DF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3248-18BF-BC84-04A5-9ACF7E6B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A645-0612-953C-BF7C-8DC59A7B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5FA2-EA87-3FB6-B414-BB184772C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D4D4-EE87-0B78-7507-8A88BE56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777A7-6001-47FF-2113-8091674E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EF672-FCDC-89D6-1813-2DD1C2E2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F53E-0536-A67F-A86D-F4F7567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B896D-9C7D-04F5-B530-FAFB49CE4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D39D-81C5-B90F-B43A-381A1361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1D6DC-27DB-1FD4-075E-3862DB05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E1EED-5386-E19E-4774-8AB5548E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C118-029A-AA0C-BA21-E760700A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8E19-F0FD-C1CC-C013-0A3D87D7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25D-26AE-0676-CDAC-ACC5CF329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EBF64-BD3B-DD5B-3BA2-89CEC578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B507A-5717-F05E-EA7F-BE6403D1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2C5BD-DDB8-8066-809E-272723D7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6A0B-CC63-98A7-1CA1-DDE04D83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83F78-6A92-E1D7-D07E-8702F8D2B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38A03-FE52-4433-9968-A7D9CD02A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42D15-C89D-6891-3B02-9DA78A695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EF186-D58E-50D3-4EE6-7F3C03944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A1968-EC80-BB13-AA50-C8377BE1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9223B-E37B-934F-B6E3-7BBF47D0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EDDE7-9EA2-24E0-EAA8-F6B93DC1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E047-7A78-2917-D7D1-58911F13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CF6FC-1A14-FCA1-E95C-36AAC08B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B423A-798D-005D-CC02-298ABEB4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89FF0-4913-97CA-FA11-0A5A4CA0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022B7-F2C0-6AAF-D81E-4EE338BD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76E21-1E69-0008-8C3E-97FB42F9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0D94-B833-546B-B967-E50DAC06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F10C-72C6-C71C-8A0A-D4D40662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F896-1EB5-32A7-78F7-72C8D4DB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71334-86FA-E85F-2EF2-214699B1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5C19-8F09-511C-5B85-CE3D659B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8E6E6-4617-063D-4613-4A967ADE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D240-6EDF-6542-C358-B0C67A3D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DA35-AF3A-A7CE-F7F8-ABC13F78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B83A9-12D3-B582-7A93-D11BC70ED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D5E6F-3748-DEA8-208C-1BBBDE840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7334F-4348-F212-61E6-17A795D3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55764-8D23-F456-3A07-AFF30676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5DB8-6307-6B87-8EA0-6FCF2F60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2430C-3872-C4CC-3248-A7146A6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2DA11-6698-0EAF-50F6-8AB2F104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FAA2-9A4A-60A3-50B4-785472F22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EC209-4E4E-C44B-8B93-C5D9B3092408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BF62C-5421-9628-2A39-B92B7995F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A451-98E3-2307-B60A-DBBF39D10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79832-EE52-0A4F-B0CB-B8A7A816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5C38B9B-3988-6A40-C507-7FB8B83E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60561F3-0C9A-DC58-51AE-A7F6BECB2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5" y="312571"/>
            <a:ext cx="4048211" cy="12248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9FB1A6-5BDF-6B17-D775-29FFDF8BFB00}"/>
              </a:ext>
            </a:extLst>
          </p:cNvPr>
          <p:cNvSpPr txBox="1"/>
          <p:nvPr/>
        </p:nvSpPr>
        <p:spPr>
          <a:xfrm>
            <a:off x="511433" y="2093513"/>
            <a:ext cx="349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Title</a:t>
            </a:r>
          </a:p>
          <a:p>
            <a:r>
              <a:rPr lang="en-US" sz="28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Subtitle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AA014-09D0-1AA9-8AF7-11B8437B61A7}"/>
              </a:ext>
            </a:extLst>
          </p:cNvPr>
          <p:cNvSpPr txBox="1"/>
          <p:nvPr/>
        </p:nvSpPr>
        <p:spPr>
          <a:xfrm>
            <a:off x="511433" y="3429000"/>
            <a:ext cx="34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byline</a:t>
            </a:r>
          </a:p>
        </p:txBody>
      </p:sp>
      <p:pic>
        <p:nvPicPr>
          <p:cNvPr id="21" name="Picture 20" descr="A close up of blue text&#10;&#10;Description automatically generated">
            <a:extLst>
              <a:ext uri="{FF2B5EF4-FFF2-40B4-BE49-F238E27FC236}">
                <a16:creationId xmlns:a16="http://schemas.microsoft.com/office/drawing/2014/main" id="{94C3D603-61CC-E255-031A-58198F117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95" y="6275647"/>
            <a:ext cx="1905000" cy="419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A49A97-A784-B7E3-F995-B91167B1016F}"/>
              </a:ext>
            </a:extLst>
          </p:cNvPr>
          <p:cNvSpPr txBox="1"/>
          <p:nvPr/>
        </p:nvSpPr>
        <p:spPr>
          <a:xfrm>
            <a:off x="2255795" y="6233082"/>
            <a:ext cx="477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B0A21"/>
                </a:solidFill>
                <a:latin typeface="Rubik Light" pitchFamily="2" charset="-79"/>
                <a:cs typeface="Rubik Light" pitchFamily="2" charset="-79"/>
              </a:rPr>
              <a:t>SPACIOUS is a Horizon Europe HORIZON-CL4-2023-SPACE-01-71 project funded under grant agreement no. 101135205</a:t>
            </a:r>
          </a:p>
        </p:txBody>
      </p:sp>
    </p:spTree>
    <p:extLst>
      <p:ext uri="{BB962C8B-B14F-4D97-AF65-F5344CB8AC3E}">
        <p14:creationId xmlns:p14="http://schemas.microsoft.com/office/powerpoint/2010/main" val="6697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1FA6-E8D0-BA60-42AD-3CE4B87E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B9721E34-A269-E570-4EFB-C762B7F5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1" name="Picture 110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D672827-6B94-60AE-469C-0E586BEA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" y="5386632"/>
            <a:ext cx="3311611" cy="100201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C23CDFF-022C-008B-CFB2-2FA2122E16DE}"/>
              </a:ext>
            </a:extLst>
          </p:cNvPr>
          <p:cNvSpPr txBox="1"/>
          <p:nvPr/>
        </p:nvSpPr>
        <p:spPr>
          <a:xfrm>
            <a:off x="469556" y="6150115"/>
            <a:ext cx="379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123 Address, road, city, country 0000</a:t>
            </a:r>
            <a:br>
              <a:rPr lang="en-US" sz="12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</a:br>
            <a:r>
              <a:rPr lang="en-US" sz="12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Phone number 000000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B5F88F-D9BD-F906-A38A-810016273E20}"/>
              </a:ext>
            </a:extLst>
          </p:cNvPr>
          <p:cNvSpPr txBox="1"/>
          <p:nvPr/>
        </p:nvSpPr>
        <p:spPr>
          <a:xfrm>
            <a:off x="5251622" y="6150115"/>
            <a:ext cx="232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Website.com</a:t>
            </a:r>
            <a:br>
              <a:rPr lang="en-US" sz="12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</a:br>
            <a:r>
              <a:rPr lang="en-US" sz="1200" dirty="0" err="1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info@spacious.com</a:t>
            </a:r>
            <a:endParaRPr lang="en-US" sz="1200" dirty="0">
              <a:solidFill>
                <a:srgbClr val="0B0A2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911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A3D0-9A69-252E-6EC3-9B8795C8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797F868-E33F-AD58-BC91-B82D66A04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4" name="Picture 13" descr="A close up of blue text&#10;&#10;Description automatically generated">
            <a:extLst>
              <a:ext uri="{FF2B5EF4-FFF2-40B4-BE49-F238E27FC236}">
                <a16:creationId xmlns:a16="http://schemas.microsoft.com/office/drawing/2014/main" id="{695B5C96-60B8-F29F-D1E4-1A1DC798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5" y="6275647"/>
            <a:ext cx="1905000" cy="419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D31F52-B89E-76E1-47AB-48F58B75FAD4}"/>
              </a:ext>
            </a:extLst>
          </p:cNvPr>
          <p:cNvSpPr txBox="1"/>
          <p:nvPr/>
        </p:nvSpPr>
        <p:spPr>
          <a:xfrm>
            <a:off x="2255795" y="6233082"/>
            <a:ext cx="477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B0A21"/>
                </a:solidFill>
                <a:latin typeface="Rubik Light" pitchFamily="2" charset="-79"/>
                <a:cs typeface="Rubik Light" pitchFamily="2" charset="-79"/>
              </a:rPr>
              <a:t>SPACIOUS is a Horizon Europe HORIZON-CL4-2023-SPACE-01-71 project funded under grant agreement no. 101135205</a:t>
            </a:r>
          </a:p>
        </p:txBody>
      </p:sp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6E000BC-6D4B-2B34-2358-7428BF06A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9BF7F3-0BF9-713B-ACC7-F3086B4A0B30}"/>
              </a:ext>
            </a:extLst>
          </p:cNvPr>
          <p:cNvSpPr txBox="1"/>
          <p:nvPr/>
        </p:nvSpPr>
        <p:spPr>
          <a:xfrm>
            <a:off x="0" y="2055813"/>
            <a:ext cx="10256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6340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B4B6-79BF-10AB-C41A-74A6174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4D3FF6-A861-1575-9540-4D3F51A2A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3D6D4E9-554F-B83F-6EE8-604B24DB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8B5A6-74D9-0BB2-DE3E-60075FC594F3}"/>
              </a:ext>
            </a:extLst>
          </p:cNvPr>
          <p:cNvSpPr txBox="1"/>
          <p:nvPr/>
        </p:nvSpPr>
        <p:spPr>
          <a:xfrm>
            <a:off x="838200" y="921247"/>
            <a:ext cx="474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24128-3BB3-7D0B-82C4-5250E8C5F018}"/>
              </a:ext>
            </a:extLst>
          </p:cNvPr>
          <p:cNvSpPr txBox="1"/>
          <p:nvPr/>
        </p:nvSpPr>
        <p:spPr>
          <a:xfrm>
            <a:off x="838200" y="3763645"/>
            <a:ext cx="4955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Body Copy: 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sed diam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nonummy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nibh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euismod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tincidunt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ut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laoreet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dolore magna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erat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volutpat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. Ut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wisi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enim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ad minim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veniam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quis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nos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08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B4B6-79BF-10AB-C41A-74A6174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33DD48-79C0-AE05-A276-D40CE09D48CB}"/>
              </a:ext>
            </a:extLst>
          </p:cNvPr>
          <p:cNvSpPr/>
          <p:nvPr/>
        </p:nvSpPr>
        <p:spPr>
          <a:xfrm>
            <a:off x="12700" y="1270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F2F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3D6D4E9-554F-B83F-6EE8-604B24DB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B8B5A6-74D9-0BB2-DE3E-60075FC594F3}"/>
              </a:ext>
            </a:extLst>
          </p:cNvPr>
          <p:cNvSpPr txBox="1"/>
          <p:nvPr/>
        </p:nvSpPr>
        <p:spPr>
          <a:xfrm>
            <a:off x="838200" y="921247"/>
            <a:ext cx="474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24128-3BB3-7D0B-82C4-5250E8C5F018}"/>
              </a:ext>
            </a:extLst>
          </p:cNvPr>
          <p:cNvSpPr txBox="1"/>
          <p:nvPr/>
        </p:nvSpPr>
        <p:spPr>
          <a:xfrm>
            <a:off x="838200" y="2828835"/>
            <a:ext cx="4955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Body Copy: 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sed diam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nonummy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nibh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euismod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tincidunt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ut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laoreet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dolore magna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erat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volutpat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. Ut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wisi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enim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ad minim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veniam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quis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nos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D053F-98F7-EED0-DF15-4B5A943C0214}"/>
              </a:ext>
            </a:extLst>
          </p:cNvPr>
          <p:cNvSpPr txBox="1"/>
          <p:nvPr/>
        </p:nvSpPr>
        <p:spPr>
          <a:xfrm>
            <a:off x="6873618" y="2828835"/>
            <a:ext cx="425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7B5D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B5D0"/>
                </a:solidFill>
                <a:latin typeface="Rubik" pitchFamily="2" charset="-79"/>
                <a:cs typeface="Rubik" pitchFamily="2" charset="-79"/>
              </a:rPr>
              <a:t>Bullet one</a:t>
            </a:r>
          </a:p>
          <a:p>
            <a:pPr marL="285750" indent="-285750">
              <a:buClr>
                <a:srgbClr val="67B5D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B5D0"/>
                </a:solidFill>
                <a:latin typeface="Rubik" pitchFamily="2" charset="-79"/>
                <a:cs typeface="Rubik" pitchFamily="2" charset="-79"/>
              </a:rPr>
              <a:t>Two</a:t>
            </a:r>
          </a:p>
          <a:p>
            <a:pPr marL="285750" indent="-285750">
              <a:buClr>
                <a:srgbClr val="67B5D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7B5D0"/>
                </a:solidFill>
                <a:latin typeface="Rubik" pitchFamily="2" charset="-79"/>
                <a:cs typeface="Rubik" pitchFamily="2" charset="-79"/>
              </a:rPr>
              <a:t>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9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2848-D504-F664-AC28-D748F906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7B21E0-BED6-659D-8650-284743D8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B2E353-30CD-9002-13E8-7A2FD2F6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850-E878-9690-8D18-1BF6CF4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Content Placeholder 8">
            <a:extLst>
              <a:ext uri="{FF2B5EF4-FFF2-40B4-BE49-F238E27FC236}">
                <a16:creationId xmlns:a16="http://schemas.microsoft.com/office/drawing/2014/main" id="{3D5FCE64-3F24-767F-6686-03753647D6DC}"/>
              </a:ext>
            </a:extLst>
          </p:cNvPr>
          <p:cNvGrpSpPr/>
          <p:nvPr/>
        </p:nvGrpSpPr>
        <p:grpSpPr>
          <a:xfrm>
            <a:off x="-48577" y="-18669"/>
            <a:ext cx="12304903" cy="6921500"/>
            <a:chOff x="-48577" y="-18669"/>
            <a:chExt cx="12304903" cy="69215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DB4824-BF46-9E1D-49BD-0FC5947B5422}"/>
                </a:ext>
              </a:extLst>
            </p:cNvPr>
            <p:cNvSpPr/>
            <p:nvPr/>
          </p:nvSpPr>
          <p:spPr>
            <a:xfrm rot="10800000">
              <a:off x="7873" y="13017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1 h 6858000"/>
                <a:gd name="connsiteX3" fmla="*/ 0 w 12192000"/>
                <a:gd name="connsiteY3" fmla="*/ 685800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1B1C2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37A442E-D93A-2FDE-8FB8-3519725F0BB3}"/>
                </a:ext>
              </a:extLst>
            </p:cNvPr>
            <p:cNvSpPr/>
            <p:nvPr/>
          </p:nvSpPr>
          <p:spPr>
            <a:xfrm>
              <a:off x="-48577" y="-18669"/>
              <a:ext cx="12304902" cy="6921500"/>
            </a:xfrm>
            <a:custGeom>
              <a:avLst/>
              <a:gdLst>
                <a:gd name="connsiteX0" fmla="*/ 0 w 12304902"/>
                <a:gd name="connsiteY0" fmla="*/ 0 h 6921500"/>
                <a:gd name="connsiteX1" fmla="*/ 12304903 w 12304902"/>
                <a:gd name="connsiteY1" fmla="*/ 0 h 6921500"/>
                <a:gd name="connsiteX2" fmla="*/ 12304903 w 12304902"/>
                <a:gd name="connsiteY2" fmla="*/ 6921501 h 6921500"/>
                <a:gd name="connsiteX3" fmla="*/ 0 w 12304902"/>
                <a:gd name="connsiteY3" fmla="*/ 6921501 h 69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4902" h="6921500">
                  <a:moveTo>
                    <a:pt x="0" y="0"/>
                  </a:moveTo>
                  <a:lnTo>
                    <a:pt x="12304903" y="0"/>
                  </a:lnTo>
                  <a:lnTo>
                    <a:pt x="12304903" y="6921501"/>
                  </a:lnTo>
                  <a:lnTo>
                    <a:pt x="0" y="6921501"/>
                  </a:lnTo>
                  <a:close/>
                </a:path>
              </a:pathLst>
            </a:custGeom>
            <a:solidFill>
              <a:srgbClr val="EFF2F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BC3095D5-1973-26E6-F533-B44E184F59F0}"/>
              </a:ext>
            </a:extLst>
          </p:cNvPr>
          <p:cNvSpPr/>
          <p:nvPr/>
        </p:nvSpPr>
        <p:spPr>
          <a:xfrm>
            <a:off x="934910" y="1449792"/>
            <a:ext cx="3956050" cy="3968750"/>
          </a:xfrm>
          <a:custGeom>
            <a:avLst/>
            <a:gdLst>
              <a:gd name="connsiteX0" fmla="*/ 0 w 3956050"/>
              <a:gd name="connsiteY0" fmla="*/ 0 h 3968750"/>
              <a:gd name="connsiteX1" fmla="*/ 3956050 w 3956050"/>
              <a:gd name="connsiteY1" fmla="*/ 0 h 3968750"/>
              <a:gd name="connsiteX2" fmla="*/ 3956050 w 3956050"/>
              <a:gd name="connsiteY2" fmla="*/ 3968750 h 3968750"/>
              <a:gd name="connsiteX3" fmla="*/ 0 w 3956050"/>
              <a:gd name="connsiteY3" fmla="*/ 3968750 h 396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6050" h="3968750">
                <a:moveTo>
                  <a:pt x="0" y="0"/>
                </a:moveTo>
                <a:lnTo>
                  <a:pt x="3956050" y="0"/>
                </a:lnTo>
                <a:lnTo>
                  <a:pt x="3956050" y="3968750"/>
                </a:lnTo>
                <a:lnTo>
                  <a:pt x="0" y="3968750"/>
                </a:lnTo>
                <a:close/>
              </a:path>
            </a:pathLst>
          </a:custGeom>
          <a:solidFill>
            <a:srgbClr val="1B1C2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DC49AD2-99B4-62C2-7B6D-AB985DD7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D8E91-5CF9-0EF2-605E-BB8355B7F395}"/>
              </a:ext>
            </a:extLst>
          </p:cNvPr>
          <p:cNvSpPr txBox="1"/>
          <p:nvPr/>
        </p:nvSpPr>
        <p:spPr>
          <a:xfrm>
            <a:off x="6396939" y="1344586"/>
            <a:ext cx="47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 or important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1B856-E86E-529A-B03C-241FF0361359}"/>
              </a:ext>
            </a:extLst>
          </p:cNvPr>
          <p:cNvSpPr txBox="1"/>
          <p:nvPr/>
        </p:nvSpPr>
        <p:spPr>
          <a:xfrm>
            <a:off x="6398740" y="3429000"/>
            <a:ext cx="4955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Body Copy: 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sed diam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nonummy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nibh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euismod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tincidunt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ut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laoreet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dolore magna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erat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volutpat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. Ut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wisi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enim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ad minim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veniam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quis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nos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548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A95F-AF3B-13F4-2E98-C5BEFE17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3E8803-20A9-7A63-B52D-3CBA1FDDA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BA8326D-167F-1E27-5BF8-D8D3DD70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19736-D03C-1B70-3171-AF1212EB466F}"/>
              </a:ext>
            </a:extLst>
          </p:cNvPr>
          <p:cNvSpPr txBox="1"/>
          <p:nvPr/>
        </p:nvSpPr>
        <p:spPr>
          <a:xfrm>
            <a:off x="0" y="13445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 or important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AF37F-9525-8D4A-CA5E-C45E57C08ADB}"/>
              </a:ext>
            </a:extLst>
          </p:cNvPr>
          <p:cNvSpPr txBox="1"/>
          <p:nvPr/>
        </p:nvSpPr>
        <p:spPr>
          <a:xfrm>
            <a:off x="1900880" y="3824294"/>
            <a:ext cx="169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Heading 2</a:t>
            </a:r>
          </a:p>
          <a:p>
            <a:pPr algn="ctr"/>
            <a:endParaRPr lang="en-US" sz="1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84C23-FD22-5E84-552A-12D0DB58B744}"/>
              </a:ext>
            </a:extLst>
          </p:cNvPr>
          <p:cNvSpPr txBox="1"/>
          <p:nvPr/>
        </p:nvSpPr>
        <p:spPr>
          <a:xfrm>
            <a:off x="5311345" y="3824294"/>
            <a:ext cx="169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Heading 2</a:t>
            </a:r>
          </a:p>
          <a:p>
            <a:pPr algn="ctr"/>
            <a:endParaRPr lang="en-US" sz="1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D05AE-2B96-821F-3F0D-53E17770BF56}"/>
              </a:ext>
            </a:extLst>
          </p:cNvPr>
          <p:cNvSpPr txBox="1"/>
          <p:nvPr/>
        </p:nvSpPr>
        <p:spPr>
          <a:xfrm>
            <a:off x="8660026" y="3824294"/>
            <a:ext cx="169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Heading 2</a:t>
            </a:r>
          </a:p>
          <a:p>
            <a:pPr algn="ctr"/>
            <a:endParaRPr lang="en-US" sz="1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087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A404-A648-0DC7-1843-508B4F32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8D269E-980E-58B6-659B-DC3C49544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D89487-B6EE-2FA6-9CDD-84E4D6DAA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980FA4-BA72-2F68-AEAA-FF0314B0639D}"/>
              </a:ext>
            </a:extLst>
          </p:cNvPr>
          <p:cNvSpPr txBox="1"/>
          <p:nvPr/>
        </p:nvSpPr>
        <p:spPr>
          <a:xfrm>
            <a:off x="7044040" y="3284040"/>
            <a:ext cx="474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 or important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FE45-FFCA-D0DA-EF0D-9728A607A002}"/>
              </a:ext>
            </a:extLst>
          </p:cNvPr>
          <p:cNvSpPr txBox="1"/>
          <p:nvPr/>
        </p:nvSpPr>
        <p:spPr>
          <a:xfrm>
            <a:off x="7044040" y="4171119"/>
            <a:ext cx="4955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Body Copy: Lorem ipsum dolor sit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consectetuer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sed diam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nonummy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nibh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euismod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tincidunt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ut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laoreet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dolore magna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erat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volutpat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. Ut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wisi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enim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ad minim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veniam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,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quis</a:t>
            </a:r>
            <a:r>
              <a:rPr lang="en-US" sz="16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600" dirty="0" err="1">
                <a:latin typeface="Rubik" pitchFamily="2" charset="-79"/>
                <a:cs typeface="Rubik" pitchFamily="2" charset="-79"/>
              </a:rPr>
              <a:t>nos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940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FE30-59AC-E64F-7E5D-2F733990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ABEC10-6955-B747-CFE1-0059DE733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F7C8A3-499D-5430-CD50-9B3455AA1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0" y="5980702"/>
            <a:ext cx="2713681" cy="821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B5E10-6B4B-897A-DA15-EE7B743E9516}"/>
              </a:ext>
            </a:extLst>
          </p:cNvPr>
          <p:cNvSpPr txBox="1"/>
          <p:nvPr/>
        </p:nvSpPr>
        <p:spPr>
          <a:xfrm>
            <a:off x="1357183" y="4380347"/>
            <a:ext cx="169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Name</a:t>
            </a:r>
          </a:p>
          <a:p>
            <a:pPr algn="ctr"/>
            <a:r>
              <a:rPr lang="en-US" sz="16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C97F0-8B1E-4AB6-CF79-ADC512B18D27}"/>
              </a:ext>
            </a:extLst>
          </p:cNvPr>
          <p:cNvSpPr txBox="1"/>
          <p:nvPr/>
        </p:nvSpPr>
        <p:spPr>
          <a:xfrm>
            <a:off x="3989172" y="4380347"/>
            <a:ext cx="169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Name</a:t>
            </a:r>
          </a:p>
          <a:p>
            <a:pPr algn="ctr"/>
            <a:r>
              <a:rPr lang="en-US" sz="16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Role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68009-4759-A646-3CBF-771B2E123929}"/>
              </a:ext>
            </a:extLst>
          </p:cNvPr>
          <p:cNvSpPr txBox="1"/>
          <p:nvPr/>
        </p:nvSpPr>
        <p:spPr>
          <a:xfrm>
            <a:off x="6621161" y="4380347"/>
            <a:ext cx="169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Name</a:t>
            </a:r>
          </a:p>
          <a:p>
            <a:pPr algn="ctr"/>
            <a:r>
              <a:rPr lang="en-US" sz="16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Role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20B01-85C9-CC0E-A191-FB71ABFA0A66}"/>
              </a:ext>
            </a:extLst>
          </p:cNvPr>
          <p:cNvSpPr txBox="1"/>
          <p:nvPr/>
        </p:nvSpPr>
        <p:spPr>
          <a:xfrm>
            <a:off x="9253150" y="4380347"/>
            <a:ext cx="169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0A21"/>
                </a:solidFill>
                <a:latin typeface="Rubik Medium" pitchFamily="2" charset="-79"/>
                <a:cs typeface="Rubik Medium" pitchFamily="2" charset="-79"/>
              </a:rPr>
              <a:t>Name</a:t>
            </a:r>
          </a:p>
          <a:p>
            <a:pPr algn="ctr"/>
            <a:r>
              <a:rPr lang="en-US" sz="1600" dirty="0">
                <a:solidFill>
                  <a:srgbClr val="0B0A21"/>
                </a:solidFill>
                <a:latin typeface="Rubik" pitchFamily="2" charset="-79"/>
                <a:cs typeface="Rubik" pitchFamily="2" charset="-79"/>
              </a:rPr>
              <a:t>Role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71907-7D6D-1239-9F66-29F9FCFD3231}"/>
              </a:ext>
            </a:extLst>
          </p:cNvPr>
          <p:cNvSpPr txBox="1"/>
          <p:nvPr/>
        </p:nvSpPr>
        <p:spPr>
          <a:xfrm>
            <a:off x="0" y="13445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7B5D0"/>
                </a:solidFill>
                <a:latin typeface="Rubik Medium" pitchFamily="2" charset="-79"/>
                <a:cs typeface="Rubik Medium" pitchFamily="2" charset="-79"/>
              </a:rPr>
              <a:t>Title or important text</a:t>
            </a:r>
          </a:p>
        </p:txBody>
      </p:sp>
    </p:spTree>
    <p:extLst>
      <p:ext uri="{BB962C8B-B14F-4D97-AF65-F5344CB8AC3E}">
        <p14:creationId xmlns:p14="http://schemas.microsoft.com/office/powerpoint/2010/main" val="305817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256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Rubik</vt:lpstr>
      <vt:lpstr>Rubik Light</vt:lpstr>
      <vt:lpstr>Rubik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Susan Ross</dc:creator>
  <cp:lastModifiedBy>Rachel Susan Ross</cp:lastModifiedBy>
  <cp:revision>6</cp:revision>
  <dcterms:created xsi:type="dcterms:W3CDTF">2024-04-30T10:37:16Z</dcterms:created>
  <dcterms:modified xsi:type="dcterms:W3CDTF">2024-05-03T13:14:31Z</dcterms:modified>
</cp:coreProperties>
</file>